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9CB3B-DEF3-4E88-98CC-EA22587FE9DB}" type="datetimeFigureOut">
              <a:rPr lang="tr-TR" smtClean="0"/>
              <a:t>21.11.2013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51E1B-3EDF-4EC7-9A95-2431DC9B77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334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1DE3-5D69-8140-9549-87FC870D14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3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F92F-A18D-4DC8-8071-EBB7978733D0}" type="datetimeFigureOut">
              <a:rPr lang="tr-TR" smtClean="0"/>
              <a:t>21.11.2013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4EF1-E5E5-44E3-A25F-EFD8045D2D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8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F92F-A18D-4DC8-8071-EBB7978733D0}" type="datetimeFigureOut">
              <a:rPr lang="tr-TR" smtClean="0"/>
              <a:t>21.11.2013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4EF1-E5E5-44E3-A25F-EFD8045D2D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43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F92F-A18D-4DC8-8071-EBB7978733D0}" type="datetimeFigureOut">
              <a:rPr lang="tr-TR" smtClean="0"/>
              <a:t>21.11.2013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4EF1-E5E5-44E3-A25F-EFD8045D2D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69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pic>
        <p:nvPicPr>
          <p:cNvPr id="7" name="Picture 8" descr="logo co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386513"/>
            <a:ext cx="1506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8"/>
          <p:cNvCxnSpPr/>
          <p:nvPr userDrawn="1"/>
        </p:nvCxnSpPr>
        <p:spPr>
          <a:xfrm>
            <a:off x="152400" y="6329363"/>
            <a:ext cx="8813800" cy="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880C225-7FCA-4646-AE50-481D91D44445}" type="datetimeFigureOut">
              <a:rPr lang="en-US" smtClean="0"/>
              <a:pPr/>
              <a:t>11/21/2013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24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F92F-A18D-4DC8-8071-EBB7978733D0}" type="datetimeFigureOut">
              <a:rPr lang="tr-TR" smtClean="0"/>
              <a:t>21.11.2013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4EF1-E5E5-44E3-A25F-EFD8045D2D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04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F92F-A18D-4DC8-8071-EBB7978733D0}" type="datetimeFigureOut">
              <a:rPr lang="tr-TR" smtClean="0"/>
              <a:t>21.11.2013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4EF1-E5E5-44E3-A25F-EFD8045D2D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70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F92F-A18D-4DC8-8071-EBB7978733D0}" type="datetimeFigureOut">
              <a:rPr lang="tr-TR" smtClean="0"/>
              <a:t>21.11.2013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4EF1-E5E5-44E3-A25F-EFD8045D2D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71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F92F-A18D-4DC8-8071-EBB7978733D0}" type="datetimeFigureOut">
              <a:rPr lang="tr-TR" smtClean="0"/>
              <a:t>21.11.2013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4EF1-E5E5-44E3-A25F-EFD8045D2D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45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F92F-A18D-4DC8-8071-EBB7978733D0}" type="datetimeFigureOut">
              <a:rPr lang="tr-TR" smtClean="0"/>
              <a:t>21.11.2013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4EF1-E5E5-44E3-A25F-EFD8045D2D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750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F92F-A18D-4DC8-8071-EBB7978733D0}" type="datetimeFigureOut">
              <a:rPr lang="tr-TR" smtClean="0"/>
              <a:t>21.11.2013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4EF1-E5E5-44E3-A25F-EFD8045D2D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76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F92F-A18D-4DC8-8071-EBB7978733D0}" type="datetimeFigureOut">
              <a:rPr lang="tr-TR" smtClean="0"/>
              <a:t>21.11.2013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4EF1-E5E5-44E3-A25F-EFD8045D2D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35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F92F-A18D-4DC8-8071-EBB7978733D0}" type="datetimeFigureOut">
              <a:rPr lang="tr-TR" smtClean="0"/>
              <a:t>21.11.2013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4EF1-E5E5-44E3-A25F-EFD8045D2D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49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BF92F-A18D-4DC8-8071-EBB7978733D0}" type="datetimeFigureOut">
              <a:rPr lang="tr-TR" smtClean="0"/>
              <a:t>21.11.2013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A4EF1-E5E5-44E3-A25F-EFD8045D2D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32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500" y="1231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6012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5859463"/>
            <a:ext cx="9177338" cy="998537"/>
          </a:xfrm>
          <a:prstGeom prst="rect">
            <a:avLst/>
          </a:prstGeom>
          <a:solidFill>
            <a:srgbClr val="12AEBE"/>
          </a:solidFill>
          <a:ln w="12700">
            <a:solidFill>
              <a:srgbClr val="2EB2D5">
                <a:alpha val="45882"/>
              </a:srgb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endParaRPr lang="en-US" sz="4100" dirty="0" smtClean="0">
              <a:solidFill>
                <a:schemeClr val="bg1"/>
              </a:solidFill>
            </a:endParaRPr>
          </a:p>
          <a:p>
            <a:pPr algn="r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3Ekim2013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Picture 7" descr="logo_yatayA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567" y="1821365"/>
            <a:ext cx="68199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439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asper\Desktop\bosu\shutterstock_1021913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092280" cy="529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23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Sporcu sakatlanmalarında, vücudu tekrar forma sokmak için </a:t>
            </a:r>
            <a:r>
              <a:rPr lang="tr-TR" dirty="0" smtClean="0"/>
              <a:t>sıkça kullanılan </a:t>
            </a:r>
            <a:r>
              <a:rPr lang="tr-TR" dirty="0"/>
              <a:t>bir ekipmandır. Artık </a:t>
            </a:r>
            <a:r>
              <a:rPr lang="tr-TR" dirty="0"/>
              <a:t>antrenmanlarda </a:t>
            </a:r>
            <a:r>
              <a:rPr lang="tr-TR" dirty="0" smtClean="0"/>
              <a:t>ve günlük hayatta da </a:t>
            </a:r>
            <a:r>
              <a:rPr lang="tr-TR" dirty="0"/>
              <a:t>kullanılan </a:t>
            </a:r>
            <a:r>
              <a:rPr lang="tr-TR" dirty="0" err="1" smtClean="0"/>
              <a:t>bosu</a:t>
            </a:r>
            <a:r>
              <a:rPr lang="tr-TR" dirty="0" smtClean="0"/>
              <a:t>, </a:t>
            </a:r>
            <a:r>
              <a:rPr lang="tr-TR" dirty="0"/>
              <a:t>yağ </a:t>
            </a:r>
            <a:r>
              <a:rPr lang="tr-TR" dirty="0" err="1"/>
              <a:t>yakımını</a:t>
            </a:r>
            <a:r>
              <a:rPr lang="tr-TR" dirty="0"/>
              <a:t> </a:t>
            </a:r>
            <a:r>
              <a:rPr lang="tr-TR" dirty="0" smtClean="0"/>
              <a:t>hızlandırmaya </a:t>
            </a:r>
            <a:r>
              <a:rPr lang="tr-TR" dirty="0"/>
              <a:t>ve kondisyonu </a:t>
            </a:r>
            <a:r>
              <a:rPr lang="tr-TR" dirty="0" smtClean="0"/>
              <a:t>sağlamaya yardımcı olur</a:t>
            </a:r>
            <a:r>
              <a:rPr lang="tr-TR" dirty="0"/>
              <a:t>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94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BOSU NEDİR</a:t>
            </a:r>
          </a:p>
        </p:txBody>
      </p:sp>
      <p:pic>
        <p:nvPicPr>
          <p:cNvPr id="1026" name="Picture 2" descr="C:\Users\casper\Desktop\bosu\shutterstock_10954575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667" y="1484784"/>
            <a:ext cx="509774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0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Son </a:t>
            </a:r>
            <a:r>
              <a:rPr lang="tr-TR" dirty="0" smtClean="0"/>
              <a:t>zamanlarda </a:t>
            </a:r>
            <a:r>
              <a:rPr lang="tr-TR" dirty="0"/>
              <a:t>popüler egzersiz hareketleri arasına giren </a:t>
            </a:r>
            <a:r>
              <a:rPr lang="tr-TR" dirty="0" err="1"/>
              <a:t>bosu</a:t>
            </a:r>
            <a:r>
              <a:rPr lang="tr-TR" dirty="0"/>
              <a:t> topu hareketleri </a:t>
            </a:r>
            <a:r>
              <a:rPr lang="tr-TR" dirty="0" smtClean="0"/>
              <a:t>ile, </a:t>
            </a:r>
            <a:r>
              <a:rPr lang="tr-TR" dirty="0"/>
              <a:t>kilo vermek ve yağları yakmak oldukça </a:t>
            </a:r>
            <a:r>
              <a:rPr lang="tr-TR" dirty="0" smtClean="0"/>
              <a:t>kolay.  </a:t>
            </a:r>
            <a:r>
              <a:rPr lang="tr-TR" dirty="0" err="1"/>
              <a:t>Bosu</a:t>
            </a:r>
            <a:r>
              <a:rPr lang="tr-TR" dirty="0"/>
              <a:t> topları </a:t>
            </a:r>
            <a:r>
              <a:rPr lang="tr-TR" dirty="0" smtClean="0"/>
              <a:t>kullanım </a:t>
            </a:r>
            <a:r>
              <a:rPr lang="tr-TR" dirty="0"/>
              <a:t>amacına göre kasları güçlendirir ve dengeyi </a:t>
            </a:r>
            <a:r>
              <a:rPr lang="tr-TR" dirty="0" smtClean="0"/>
              <a:t>geliştirir. </a:t>
            </a:r>
            <a:r>
              <a:rPr lang="tr-TR" dirty="0" smtClean="0"/>
              <a:t>Özellikle d</a:t>
            </a:r>
            <a:r>
              <a:rPr lang="tr-TR" dirty="0" smtClean="0"/>
              <a:t>enge </a:t>
            </a:r>
            <a:r>
              <a:rPr lang="tr-TR" dirty="0"/>
              <a:t>geliştiren </a:t>
            </a:r>
            <a:r>
              <a:rPr lang="tr-TR" dirty="0" smtClean="0"/>
              <a:t>egzersizlerde daha sık kullanılırlar</a:t>
            </a:r>
            <a:r>
              <a:rPr lang="tr-TR" dirty="0"/>
              <a:t>. Eklem ve kemiklerinde problem olan </a:t>
            </a:r>
            <a:r>
              <a:rPr lang="tr-TR" dirty="0" smtClean="0"/>
              <a:t>hastalar için önerilir.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56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sper\Desktop\bosu\shutterstock_1071628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8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err="1" smtClean="0"/>
              <a:t>Bosunun</a:t>
            </a:r>
            <a:r>
              <a:rPr lang="tr-TR" dirty="0" smtClean="0"/>
              <a:t> </a:t>
            </a:r>
            <a:r>
              <a:rPr lang="tr-TR" dirty="0"/>
              <a:t>kelime </a:t>
            </a:r>
            <a:r>
              <a:rPr lang="tr-TR" dirty="0" smtClean="0"/>
              <a:t>anlamı,</a:t>
            </a:r>
            <a:r>
              <a:rPr lang="tr-TR" dirty="0" smtClean="0">
                <a:effectLst/>
              </a:rPr>
              <a:t> </a:t>
            </a:r>
            <a:r>
              <a:rPr lang="tr-TR" dirty="0" smtClean="0">
                <a:effectLst/>
              </a:rPr>
              <a:t>her iki </a:t>
            </a:r>
            <a:r>
              <a:rPr lang="tr-TR" dirty="0" smtClean="0">
                <a:effectLst/>
              </a:rPr>
              <a:t>tarafı da </a:t>
            </a:r>
            <a:r>
              <a:rPr lang="tr-TR" dirty="0" smtClean="0">
                <a:effectLst/>
              </a:rPr>
              <a:t>kullanılan demektir. </a:t>
            </a:r>
            <a:r>
              <a:rPr lang="tr-TR" dirty="0" err="1" smtClean="0"/>
              <a:t>Bosu</a:t>
            </a:r>
            <a:r>
              <a:rPr lang="tr-TR" dirty="0" smtClean="0"/>
              <a:t> topu, </a:t>
            </a:r>
            <a:r>
              <a:rPr lang="tr-TR" dirty="0"/>
              <a:t>plastik sert bir </a:t>
            </a:r>
            <a:r>
              <a:rPr lang="tr-TR" dirty="0" smtClean="0"/>
              <a:t>yüzeyle, </a:t>
            </a:r>
            <a:r>
              <a:rPr lang="tr-TR" dirty="0"/>
              <a:t>buna yarısı kaynamış bir denge topunun </a:t>
            </a:r>
            <a:r>
              <a:rPr lang="tr-TR" dirty="0" smtClean="0"/>
              <a:t>birleşimidir. </a:t>
            </a:r>
            <a:r>
              <a:rPr lang="tr-TR" dirty="0" err="1"/>
              <a:t>Pilates</a:t>
            </a:r>
            <a:r>
              <a:rPr lang="tr-TR" dirty="0"/>
              <a:t> topu mantığıyla üretilmiştir. </a:t>
            </a:r>
            <a:r>
              <a:rPr lang="tr-TR" dirty="0"/>
              <a:t>Ekvatordan kesilmiş bir dünya görüntüsündedir. Topun bir tarafı düzdür, diğer tarafı da kubbe şeklindedir. </a:t>
            </a:r>
          </a:p>
        </p:txBody>
      </p:sp>
    </p:spTree>
    <p:extLst>
      <p:ext uri="{BB962C8B-B14F-4D97-AF65-F5344CB8AC3E}">
        <p14:creationId xmlns:p14="http://schemas.microsoft.com/office/powerpoint/2010/main" val="128421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sper\Desktop\bosu\shutterstock_1039450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8640"/>
            <a:ext cx="4464497" cy="597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6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En önemli avantajı </a:t>
            </a:r>
            <a:r>
              <a:rPr lang="tr-TR" dirty="0" smtClean="0"/>
              <a:t>dengede durmasıdır. Koyduğun </a:t>
            </a:r>
            <a:r>
              <a:rPr lang="tr-TR" dirty="0" smtClean="0"/>
              <a:t>yerde kalır, bu nedenle orijinal denge topunda olduğu gibi geniş bir alana ihtiyaç </a:t>
            </a:r>
            <a:r>
              <a:rPr lang="tr-TR" dirty="0" smtClean="0"/>
              <a:t>duymazsın. </a:t>
            </a:r>
            <a:r>
              <a:rPr lang="tr-TR" dirty="0" smtClean="0"/>
              <a:t>Denge </a:t>
            </a:r>
            <a:r>
              <a:rPr lang="tr-TR" dirty="0"/>
              <a:t>kaslarını çalıştıran sporlardan en yaygın ve popüler olanı </a:t>
            </a:r>
            <a:r>
              <a:rPr lang="tr-TR" dirty="0" err="1"/>
              <a:t>bosudur</a:t>
            </a:r>
            <a:r>
              <a:rPr lang="tr-TR" dirty="0"/>
              <a:t>. </a:t>
            </a:r>
          </a:p>
          <a:p>
            <a:pPr marL="0" indent="0" algn="just">
              <a:buNone/>
            </a:pPr>
            <a:r>
              <a:rPr lang="tr-TR" dirty="0" smtClean="0"/>
              <a:t>Topun kubbe biçiminde</a:t>
            </a:r>
            <a:r>
              <a:rPr lang="tr-TR" dirty="0" smtClean="0"/>
              <a:t> </a:t>
            </a:r>
            <a:r>
              <a:rPr lang="tr-TR" dirty="0" smtClean="0"/>
              <a:t>olan </a:t>
            </a:r>
            <a:r>
              <a:rPr lang="tr-TR" dirty="0" smtClean="0"/>
              <a:t>kısmı </a:t>
            </a:r>
            <a:r>
              <a:rPr lang="tr-TR" dirty="0"/>
              <a:t>ise </a:t>
            </a:r>
            <a:r>
              <a:rPr lang="tr-TR" dirty="0" smtClean="0"/>
              <a:t>denge olmadan çalışma imkanı sunar.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034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sper\Desktop\bosu\shutterstock_1071629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6632"/>
            <a:ext cx="409011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0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Bu nedenle </a:t>
            </a:r>
            <a:r>
              <a:rPr lang="tr-TR" dirty="0" err="1" smtClean="0">
                <a:effectLst/>
              </a:rPr>
              <a:t>bosu</a:t>
            </a:r>
            <a:r>
              <a:rPr lang="tr-TR" dirty="0" smtClean="0">
                <a:effectLst/>
              </a:rPr>
              <a:t> topunun bu </a:t>
            </a:r>
            <a:r>
              <a:rPr lang="tr-TR" dirty="0" smtClean="0">
                <a:effectLst/>
              </a:rPr>
              <a:t>yüzü, </a:t>
            </a:r>
            <a:r>
              <a:rPr lang="tr-TR" dirty="0" smtClean="0">
                <a:effectLst/>
              </a:rPr>
              <a:t>genelde </a:t>
            </a:r>
            <a:r>
              <a:rPr lang="tr-TR" dirty="0" err="1" smtClean="0">
                <a:effectLst/>
              </a:rPr>
              <a:t>kardiyo</a:t>
            </a:r>
            <a:r>
              <a:rPr lang="tr-TR" dirty="0" smtClean="0">
                <a:effectLst/>
              </a:rPr>
              <a:t> egzersizi </a:t>
            </a:r>
            <a:r>
              <a:rPr lang="tr-TR" dirty="0" smtClean="0">
                <a:effectLst/>
              </a:rPr>
              <a:t>yapmak, vücudun alt kısmıyla  </a:t>
            </a:r>
            <a:r>
              <a:rPr lang="tr-TR" dirty="0" smtClean="0">
                <a:effectLst/>
              </a:rPr>
              <a:t>merkez kaslarının gücünü artırmak </a:t>
            </a:r>
            <a:r>
              <a:rPr lang="tr-TR" dirty="0" smtClean="0">
                <a:effectLst/>
              </a:rPr>
              <a:t>amacıyla kullanılır</a:t>
            </a:r>
            <a:r>
              <a:rPr lang="tr-TR" dirty="0" smtClean="0">
                <a:effectLst/>
              </a:rPr>
              <a:t>. </a:t>
            </a:r>
            <a:endParaRPr lang="tr-T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11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141</Words>
  <Application>Microsoft Office PowerPoint</Application>
  <PresentationFormat>Ekran Gösterisi (4:3)</PresentationFormat>
  <Paragraphs>12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PowerPoint Sunusu</vt:lpstr>
      <vt:lpstr>BOSU NEDİR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bekilevi</cp:lastModifiedBy>
  <cp:revision>11</cp:revision>
  <dcterms:created xsi:type="dcterms:W3CDTF">2013-11-15T09:24:42Z</dcterms:created>
  <dcterms:modified xsi:type="dcterms:W3CDTF">2013-11-21T15:17:01Z</dcterms:modified>
</cp:coreProperties>
</file>